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p:scale>
          <a:sx n="87" d="100"/>
          <a:sy n="87" d="100"/>
        </p:scale>
        <p:origin x="-1434" y="-7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xmlns=""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xmlns="" id="{46C7078D-5B22-E344-A9B9-131183FAB883}"/>
              </a:ext>
            </a:extLst>
          </p:cNvPr>
          <p:cNvSpPr>
            <a:spLocks noGrp="1"/>
          </p:cNvSpPr>
          <p:nvPr>
            <p:ph type="dt" sz="half" idx="10"/>
          </p:nvPr>
        </p:nvSpPr>
        <p:spPr/>
        <p:txBody>
          <a:bodyPr/>
          <a:lstStyle/>
          <a:p>
            <a:fld id="{4C8255AB-DB88-8C4A-9BEA-FA47F23A870D}" type="datetimeFigureOut">
              <a:rPr lang="en-US" smtClean="0"/>
              <a:t>4/12/2025</a:t>
            </a:fld>
            <a:endParaRPr lang="en-US"/>
          </a:p>
        </p:txBody>
      </p:sp>
      <p:sp>
        <p:nvSpPr>
          <p:cNvPr id="5" name="Footer Placeholder 4">
            <a:extLst>
              <a:ext uri="{FF2B5EF4-FFF2-40B4-BE49-F238E27FC236}">
                <a16:creationId xmlns:a16="http://schemas.microsoft.com/office/drawing/2014/main" xmlns=""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7383ACF-A80E-774E-A3E6-B87113431E33}"/>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90E6309B-5424-B345-8CDE-9EC1C233C15D}"/>
              </a:ext>
            </a:extLst>
          </p:cNvPr>
          <p:cNvSpPr>
            <a:spLocks noGrp="1"/>
          </p:cNvSpPr>
          <p:nvPr>
            <p:ph type="dt" sz="half" idx="10"/>
          </p:nvPr>
        </p:nvSpPr>
        <p:spPr/>
        <p:txBody>
          <a:bodyPr/>
          <a:lstStyle/>
          <a:p>
            <a:fld id="{4C8255AB-DB88-8C4A-9BEA-FA47F23A870D}" type="datetimeFigureOut">
              <a:rPr lang="en-US" smtClean="0"/>
              <a:t>4/12/2025</a:t>
            </a:fld>
            <a:endParaRPr lang="en-US"/>
          </a:p>
        </p:txBody>
      </p:sp>
      <p:sp>
        <p:nvSpPr>
          <p:cNvPr id="5" name="Footer Placeholder 4">
            <a:extLst>
              <a:ext uri="{FF2B5EF4-FFF2-40B4-BE49-F238E27FC236}">
                <a16:creationId xmlns:a16="http://schemas.microsoft.com/office/drawing/2014/main" xmlns=""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C8CC175-A571-B047-9EE4-DF7A1C6DA1E4}"/>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BC6098A2-8CB6-444A-956C-953FF62D60CA}"/>
              </a:ext>
            </a:extLst>
          </p:cNvPr>
          <p:cNvSpPr>
            <a:spLocks noGrp="1"/>
          </p:cNvSpPr>
          <p:nvPr>
            <p:ph type="dt" sz="half" idx="10"/>
          </p:nvPr>
        </p:nvSpPr>
        <p:spPr/>
        <p:txBody>
          <a:bodyPr/>
          <a:lstStyle/>
          <a:p>
            <a:fld id="{4C8255AB-DB88-8C4A-9BEA-FA47F23A870D}" type="datetimeFigureOut">
              <a:rPr lang="en-US" smtClean="0"/>
              <a:t>4/12/2025</a:t>
            </a:fld>
            <a:endParaRPr lang="en-US"/>
          </a:p>
        </p:txBody>
      </p:sp>
      <p:sp>
        <p:nvSpPr>
          <p:cNvPr id="5" name="Footer Placeholder 4">
            <a:extLst>
              <a:ext uri="{FF2B5EF4-FFF2-40B4-BE49-F238E27FC236}">
                <a16:creationId xmlns:a16="http://schemas.microsoft.com/office/drawing/2014/main" xmlns=""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70564DB-53E3-374A-95F1-B9069A3BE747}"/>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5F76ECFF-0D2F-6345-BCA3-3A958FD6A797}"/>
              </a:ext>
            </a:extLst>
          </p:cNvPr>
          <p:cNvSpPr>
            <a:spLocks noGrp="1"/>
          </p:cNvSpPr>
          <p:nvPr>
            <p:ph type="dt" sz="half" idx="10"/>
          </p:nvPr>
        </p:nvSpPr>
        <p:spPr/>
        <p:txBody>
          <a:bodyPr/>
          <a:lstStyle/>
          <a:p>
            <a:fld id="{4C8255AB-DB88-8C4A-9BEA-FA47F23A870D}" type="datetimeFigureOut">
              <a:rPr lang="en-US" smtClean="0"/>
              <a:t>4/12/2025</a:t>
            </a:fld>
            <a:endParaRPr lang="en-US"/>
          </a:p>
        </p:txBody>
      </p:sp>
      <p:sp>
        <p:nvSpPr>
          <p:cNvPr id="5" name="Footer Placeholder 4">
            <a:extLst>
              <a:ext uri="{FF2B5EF4-FFF2-40B4-BE49-F238E27FC236}">
                <a16:creationId xmlns:a16="http://schemas.microsoft.com/office/drawing/2014/main" xmlns=""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341090D-AC57-3D4F-8E02-33B5025C61C0}"/>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xmlns=""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xmlns="" id="{CBF2761F-BBE7-484C-ABFF-A78F2DC435B5}"/>
              </a:ext>
            </a:extLst>
          </p:cNvPr>
          <p:cNvSpPr>
            <a:spLocks noGrp="1"/>
          </p:cNvSpPr>
          <p:nvPr>
            <p:ph type="dt" sz="half" idx="10"/>
          </p:nvPr>
        </p:nvSpPr>
        <p:spPr/>
        <p:txBody>
          <a:bodyPr/>
          <a:lstStyle/>
          <a:p>
            <a:fld id="{4C8255AB-DB88-8C4A-9BEA-FA47F23A870D}" type="datetimeFigureOut">
              <a:rPr lang="en-US" smtClean="0"/>
              <a:t>4/12/2025</a:t>
            </a:fld>
            <a:endParaRPr lang="en-US"/>
          </a:p>
        </p:txBody>
      </p:sp>
      <p:sp>
        <p:nvSpPr>
          <p:cNvPr id="5" name="Footer Placeholder 4">
            <a:extLst>
              <a:ext uri="{FF2B5EF4-FFF2-40B4-BE49-F238E27FC236}">
                <a16:creationId xmlns:a16="http://schemas.microsoft.com/office/drawing/2014/main" xmlns=""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4A1CDD1-A9FF-8542-991F-416352A4CF04}"/>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xmlns=""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xmlns="" id="{84346AE4-A24D-D449-A528-22B4038494EB}"/>
              </a:ext>
            </a:extLst>
          </p:cNvPr>
          <p:cNvSpPr>
            <a:spLocks noGrp="1"/>
          </p:cNvSpPr>
          <p:nvPr>
            <p:ph type="dt" sz="half" idx="10"/>
          </p:nvPr>
        </p:nvSpPr>
        <p:spPr/>
        <p:txBody>
          <a:bodyPr/>
          <a:lstStyle/>
          <a:p>
            <a:fld id="{4C8255AB-DB88-8C4A-9BEA-FA47F23A870D}" type="datetimeFigureOut">
              <a:rPr lang="en-US" smtClean="0"/>
              <a:t>4/12/2025</a:t>
            </a:fld>
            <a:endParaRPr lang="en-US"/>
          </a:p>
        </p:txBody>
      </p:sp>
      <p:sp>
        <p:nvSpPr>
          <p:cNvPr id="6" name="Footer Placeholder 5">
            <a:extLst>
              <a:ext uri="{FF2B5EF4-FFF2-40B4-BE49-F238E27FC236}">
                <a16:creationId xmlns:a16="http://schemas.microsoft.com/office/drawing/2014/main" xmlns=""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71525D4-8730-CA4D-A7E5-272EA5859804}"/>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xmlns=""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xmlns=""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xmlns=""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xmlns="" id="{24A606CD-F231-5442-82BA-B8A24A5184D9}"/>
              </a:ext>
            </a:extLst>
          </p:cNvPr>
          <p:cNvSpPr>
            <a:spLocks noGrp="1"/>
          </p:cNvSpPr>
          <p:nvPr>
            <p:ph type="dt" sz="half" idx="10"/>
          </p:nvPr>
        </p:nvSpPr>
        <p:spPr/>
        <p:txBody>
          <a:bodyPr/>
          <a:lstStyle/>
          <a:p>
            <a:fld id="{4C8255AB-DB88-8C4A-9BEA-FA47F23A870D}" type="datetimeFigureOut">
              <a:rPr lang="en-US" smtClean="0"/>
              <a:t>4/12/2025</a:t>
            </a:fld>
            <a:endParaRPr lang="en-US"/>
          </a:p>
        </p:txBody>
      </p:sp>
      <p:sp>
        <p:nvSpPr>
          <p:cNvPr id="8" name="Footer Placeholder 7">
            <a:extLst>
              <a:ext uri="{FF2B5EF4-FFF2-40B4-BE49-F238E27FC236}">
                <a16:creationId xmlns:a16="http://schemas.microsoft.com/office/drawing/2014/main" xmlns=""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A5794976-B64E-7642-A2D1-ACE3038749AA}"/>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xmlns="" id="{0ABC3592-2754-8543-98B2-F7292FD4AB54}"/>
              </a:ext>
            </a:extLst>
          </p:cNvPr>
          <p:cNvSpPr>
            <a:spLocks noGrp="1"/>
          </p:cNvSpPr>
          <p:nvPr>
            <p:ph type="dt" sz="half" idx="10"/>
          </p:nvPr>
        </p:nvSpPr>
        <p:spPr/>
        <p:txBody>
          <a:bodyPr/>
          <a:lstStyle/>
          <a:p>
            <a:fld id="{4C8255AB-DB88-8C4A-9BEA-FA47F23A870D}" type="datetimeFigureOut">
              <a:rPr lang="en-US" smtClean="0"/>
              <a:t>4/12/2025</a:t>
            </a:fld>
            <a:endParaRPr lang="en-US"/>
          </a:p>
        </p:txBody>
      </p:sp>
      <p:sp>
        <p:nvSpPr>
          <p:cNvPr id="4" name="Footer Placeholder 3">
            <a:extLst>
              <a:ext uri="{FF2B5EF4-FFF2-40B4-BE49-F238E27FC236}">
                <a16:creationId xmlns:a16="http://schemas.microsoft.com/office/drawing/2014/main" xmlns=""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70BA8D1C-ADA7-9443-879A-C5A48E087ADC}"/>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61EE59F-F848-B840-AC08-2B5BEE709BFA}"/>
              </a:ext>
            </a:extLst>
          </p:cNvPr>
          <p:cNvSpPr>
            <a:spLocks noGrp="1"/>
          </p:cNvSpPr>
          <p:nvPr>
            <p:ph type="dt" sz="half" idx="10"/>
          </p:nvPr>
        </p:nvSpPr>
        <p:spPr/>
        <p:txBody>
          <a:bodyPr/>
          <a:lstStyle/>
          <a:p>
            <a:fld id="{4C8255AB-DB88-8C4A-9BEA-FA47F23A870D}" type="datetimeFigureOut">
              <a:rPr lang="en-US" smtClean="0"/>
              <a:t>4/12/2025</a:t>
            </a:fld>
            <a:endParaRPr lang="en-US"/>
          </a:p>
        </p:txBody>
      </p:sp>
      <p:sp>
        <p:nvSpPr>
          <p:cNvPr id="3" name="Footer Placeholder 2">
            <a:extLst>
              <a:ext uri="{FF2B5EF4-FFF2-40B4-BE49-F238E27FC236}">
                <a16:creationId xmlns:a16="http://schemas.microsoft.com/office/drawing/2014/main" xmlns=""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60CD2439-0FF0-1546-96DC-47D48B685CFA}"/>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xmlns=""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7109382F-7187-584A-B3A3-1A9F34CCDCC7}"/>
              </a:ext>
            </a:extLst>
          </p:cNvPr>
          <p:cNvSpPr>
            <a:spLocks noGrp="1"/>
          </p:cNvSpPr>
          <p:nvPr>
            <p:ph type="dt" sz="half" idx="10"/>
          </p:nvPr>
        </p:nvSpPr>
        <p:spPr/>
        <p:txBody>
          <a:bodyPr/>
          <a:lstStyle/>
          <a:p>
            <a:fld id="{4C8255AB-DB88-8C4A-9BEA-FA47F23A870D}" type="datetimeFigureOut">
              <a:rPr lang="en-US" smtClean="0"/>
              <a:t>4/12/2025</a:t>
            </a:fld>
            <a:endParaRPr lang="en-US"/>
          </a:p>
        </p:txBody>
      </p:sp>
      <p:sp>
        <p:nvSpPr>
          <p:cNvPr id="6" name="Footer Placeholder 5">
            <a:extLst>
              <a:ext uri="{FF2B5EF4-FFF2-40B4-BE49-F238E27FC236}">
                <a16:creationId xmlns:a16="http://schemas.microsoft.com/office/drawing/2014/main" xmlns=""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180D503-F25D-2D4E-9A64-D4B937F2EFC3}"/>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xmlns=""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DC9F2974-D18A-4C40-BAB0-22B4E62C929B}"/>
              </a:ext>
            </a:extLst>
          </p:cNvPr>
          <p:cNvSpPr>
            <a:spLocks noGrp="1"/>
          </p:cNvSpPr>
          <p:nvPr>
            <p:ph type="dt" sz="half" idx="10"/>
          </p:nvPr>
        </p:nvSpPr>
        <p:spPr/>
        <p:txBody>
          <a:bodyPr/>
          <a:lstStyle/>
          <a:p>
            <a:fld id="{4C8255AB-DB88-8C4A-9BEA-FA47F23A870D}" type="datetimeFigureOut">
              <a:rPr lang="en-US" smtClean="0"/>
              <a:t>4/12/2025</a:t>
            </a:fld>
            <a:endParaRPr lang="en-US"/>
          </a:p>
        </p:txBody>
      </p:sp>
      <p:sp>
        <p:nvSpPr>
          <p:cNvPr id="6" name="Footer Placeholder 5">
            <a:extLst>
              <a:ext uri="{FF2B5EF4-FFF2-40B4-BE49-F238E27FC236}">
                <a16:creationId xmlns:a16="http://schemas.microsoft.com/office/drawing/2014/main" xmlns=""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447B8A1-87E1-C543-B770-709C063A65DB}"/>
              </a:ext>
            </a:extLst>
          </p:cNvPr>
          <p:cNvSpPr>
            <a:spLocks noGrp="1"/>
          </p:cNvSpPr>
          <p:nvPr>
            <p:ph type="sldNum" sz="quarter" idx="12"/>
          </p:nvPr>
        </p:nvSpPr>
        <p:spPr/>
        <p:txBody>
          <a:bodyPr/>
          <a:lstStyle/>
          <a:p>
            <a:fld id="{6E56552C-6236-C14E-AB62-483C260E0AAA}" type="slidenum">
              <a:rPr lang="en-US" smtClean="0"/>
              <a:t>‹Nº›</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4/12/2025</a:t>
            </a:fld>
            <a:endParaRPr lang="en-US"/>
          </a:p>
        </p:txBody>
      </p:sp>
      <p:sp>
        <p:nvSpPr>
          <p:cNvPr id="5" name="Footer Placeholder 4">
            <a:extLst>
              <a:ext uri="{FF2B5EF4-FFF2-40B4-BE49-F238E27FC236}">
                <a16:creationId xmlns:a16="http://schemas.microsoft.com/office/drawing/2014/main" xmlns=""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‹Nº›</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xmlns=""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xmlns="" id="{60636ABB-FEA0-F847-8D74-2C530F990908}"/>
              </a:ext>
            </a:extLst>
          </p:cNvPr>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p>
        </p:txBody>
      </p:sp>
      <p:sp>
        <p:nvSpPr>
          <p:cNvPr id="8" name="Rectangle 7">
            <a:extLst>
              <a:ext uri="{FF2B5EF4-FFF2-40B4-BE49-F238E27FC236}">
                <a16:creationId xmlns:a16="http://schemas.microsoft.com/office/drawing/2014/main" xmlns=""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xmlns=""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752C7E0C-6C35-9841-AB81-981DE286F6B4}"/>
              </a:ext>
            </a:extLst>
          </p:cNvPr>
          <p:cNvSpPr txBox="1"/>
          <p:nvPr/>
        </p:nvSpPr>
        <p:spPr>
          <a:xfrm>
            <a:off x="8904514" y="5466255"/>
            <a:ext cx="2815421" cy="738664"/>
          </a:xfrm>
          <a:prstGeom prst="rect">
            <a:avLst/>
          </a:prstGeom>
          <a:noFill/>
        </p:spPr>
        <p:txBody>
          <a:bodyPr wrap="square" rtlCol="0">
            <a:spAutoFit/>
          </a:bodyPr>
          <a:lstStyle/>
          <a:p>
            <a:pPr algn="r"/>
            <a:r>
              <a:rPr lang="en-US" sz="2400" b="1" dirty="0" smtClean="0">
                <a:solidFill>
                  <a:schemeClr val="bg1"/>
                </a:solidFill>
                <a:latin typeface="Tw Cen MT" panose="020B0602020104020603" pitchFamily="34" charset="77"/>
              </a:rPr>
              <a:t>José </a:t>
            </a:r>
            <a:r>
              <a:rPr lang="en-US" sz="2400" b="1" dirty="0" err="1" smtClean="0">
                <a:solidFill>
                  <a:schemeClr val="bg1"/>
                </a:solidFill>
                <a:latin typeface="Tw Cen MT" panose="020B0602020104020603" pitchFamily="34" charset="77"/>
              </a:rPr>
              <a:t>Tapiz</a:t>
            </a:r>
            <a:r>
              <a:rPr lang="en-US" sz="2400" b="1" dirty="0" smtClean="0">
                <a:solidFill>
                  <a:schemeClr val="bg1"/>
                </a:solidFill>
                <a:latin typeface="Tw Cen MT" panose="020B0602020104020603" pitchFamily="34" charset="77"/>
              </a:rPr>
              <a:t> </a:t>
            </a:r>
            <a:r>
              <a:rPr lang="en-US" sz="2400" b="1" dirty="0" err="1" smtClean="0">
                <a:solidFill>
                  <a:schemeClr val="bg1"/>
                </a:solidFill>
                <a:latin typeface="Tw Cen MT" panose="020B0602020104020603" pitchFamily="34" charset="77"/>
              </a:rPr>
              <a:t>Arrondo</a:t>
            </a:r>
            <a:r>
              <a:rPr lang="en-US" sz="2400" b="1" smtClean="0">
                <a:solidFill>
                  <a:schemeClr val="bg1"/>
                </a:solidFill>
                <a:latin typeface="Tw Cen MT" panose="020B0602020104020603" pitchFamily="34" charset="77"/>
              </a:rPr>
              <a:t/>
            </a:r>
            <a:br>
              <a:rPr lang="en-US" sz="2400" b="1" smtClean="0">
                <a:solidFill>
                  <a:schemeClr val="bg1"/>
                </a:solidFill>
                <a:latin typeface="Tw Cen MT" panose="020B0602020104020603" pitchFamily="34" charset="77"/>
              </a:rPr>
            </a:br>
            <a:r>
              <a:rPr lang="en-US" b="1" smtClean="0">
                <a:solidFill>
                  <a:schemeClr val="bg1"/>
                </a:solidFill>
                <a:latin typeface="Tw Cen MT" panose="020B0602020104020603" pitchFamily="34" charset="77"/>
              </a:rPr>
              <a:t>April </a:t>
            </a:r>
            <a:r>
              <a:rPr lang="en-US" b="1" dirty="0" smtClean="0">
                <a:solidFill>
                  <a:schemeClr val="bg1"/>
                </a:solidFill>
                <a:latin typeface="Tw Cen MT" panose="020B0602020104020603" pitchFamily="34" charset="77"/>
              </a:rPr>
              <a:t>12</a:t>
            </a:r>
            <a:r>
              <a:rPr lang="en-US" b="1" smtClean="0">
                <a:solidFill>
                  <a:schemeClr val="bg1"/>
                </a:solidFill>
                <a:latin typeface="Tw Cen MT" panose="020B0602020104020603" pitchFamily="34" charset="77"/>
              </a:rPr>
              <a:t>, 2025</a:t>
            </a:r>
            <a:endParaRPr lang="en-US" b="1" dirty="0">
              <a:solidFill>
                <a:schemeClr val="bg1"/>
              </a:solidFill>
              <a:latin typeface="Tw Cen MT" panose="020B0602020104020603" pitchFamily="34" charset="77"/>
            </a:endParaRP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xmlns=""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xmlns=""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xmlns=""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xmlns=""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xmlns=""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xmlns=""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xmlns=""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xmlns=""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xmlns=""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xmlns=""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xmlns=""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xmlns=""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xmlns=""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xmlns=""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xmlns=""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xmlns=""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xmlns=""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xmlns=""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xmlns=""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xmlns=""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xmlns=""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xmlns=""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xmlns=""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xmlns=""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xmlns=""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xmlns=""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xmlns=""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xmlns=""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xmlns=""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xmlns=""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xmlns=""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xmlns=""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xmlns=""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xmlns=""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r>
              <a:rPr lang="en-MY" dirty="0"/>
              <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xmlns=""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xmlns=""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xmlns=""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xmlns=""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xmlns=""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xmlns=""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xmlns=""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xmlns=""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xmlns=""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xmlns=""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xmlns=""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xmlns=""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xmlns=""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xmlns=""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xmlns=""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xmlns=""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xmlns=""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xmlns=""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xmlns=""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340</TotalTime>
  <Words>2011</Words>
  <Application>Microsoft Office PowerPoint</Application>
  <PresentationFormat>Personalizado</PresentationFormat>
  <Paragraphs>339</Paragraphs>
  <Slides>36</Slides>
  <Notes>0</Notes>
  <HiddenSlides>0</HiddenSlides>
  <MMClips>0</MMClips>
  <ScaleCrop>false</ScaleCrop>
  <HeadingPairs>
    <vt:vector size="4" baseType="variant">
      <vt:variant>
        <vt:lpstr>Tema</vt:lpstr>
      </vt:variant>
      <vt:variant>
        <vt:i4>1</vt:i4>
      </vt:variant>
      <vt:variant>
        <vt:lpstr>Títulos de diapositiva</vt:lpstr>
      </vt:variant>
      <vt:variant>
        <vt:i4>36</vt:i4>
      </vt:variant>
    </vt:vector>
  </HeadingPairs>
  <TitlesOfParts>
    <vt:vector size="37" baseType="lpstr">
      <vt:lpstr>Office Theme</vt:lpstr>
      <vt:lpstr>Applied Data Science capstone</vt:lpstr>
      <vt:lpstr>Presentación de PowerPoint</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Propietario</cp:lastModifiedBy>
  <cp:revision>202</cp:revision>
  <dcterms:created xsi:type="dcterms:W3CDTF">2022-01-04T01:00:05Z</dcterms:created>
  <dcterms:modified xsi:type="dcterms:W3CDTF">2025-04-12T19:17:42Z</dcterms:modified>
</cp:coreProperties>
</file>